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c8ce482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c8ce482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8ce4823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8ce482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8ce482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8ce482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8ce4823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8ce4823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8ce482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8ce482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c8ce482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c8ce482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c8ce4823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c8ce482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c8ce482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c8ce482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c8ce4823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c8ce4823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63" y="152400"/>
            <a:ext cx="85946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